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Dela Gothic One"/>
      <p:regular r:id="rId16"/>
    </p:embeddedFont>
    <p:embeddedFont>
      <p:font typeface="Dela Gothic One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drive.google.com/file/d/1oqaaGqgEfMKx351I3YUZpX_RwujQ2bSi/view?usp=sharing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yourusername/afya-system" TargetMode="External"/><Relationship Id="rId1" Type="http://schemas.openxmlformats.org/officeDocument/2006/relationships/image" Target="../media/image-9-1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815947"/>
            <a:ext cx="673084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Afya Health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85357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Healthcare Management Solution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44400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Streamlining healthcare operations for efficient client and program tracking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244709" y="5050631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5058251"/>
            <a:ext cx="331351" cy="3313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99528" y="5034439"/>
            <a:ext cx="2358271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Samson Mutua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064425"/>
            <a:ext cx="57702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34577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48726" y="33457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Problem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48726" y="3831908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Healthcare facilities need efficient client/program tracking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334577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70763" y="33457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Solution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70763" y="3831908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Digital platform for managing clients and health programs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33233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48726" y="53323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48726" y="581846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Client registration, program management, enrollment tracking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53366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Technical Stack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5609153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6499" y="5571292"/>
            <a:ext cx="22764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Backend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16499" y="6057424"/>
            <a:ext cx="227647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 &amp; Express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896" y="5609153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876086" y="5571292"/>
            <a:ext cx="22765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876086" y="6057424"/>
            <a:ext cx="227659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Firebase Firestore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601" y="5609153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35791" y="5571292"/>
            <a:ext cx="22765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235791" y="6057424"/>
            <a:ext cx="227659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REST API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7307" y="5609153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595497" y="5571292"/>
            <a:ext cx="22765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595497" y="6057424"/>
            <a:ext cx="227659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React.js &amp; Material-UI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67583"/>
            <a:ext cx="852832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Backend Implementation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API Endpoints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POST /api/clients - Register client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GET /api/clients/:id - View client profile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POST /api/programs - Create health program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Components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713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Models: Clients, Programs, Enrollments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Security: Firebase authentication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06466"/>
            <a:ext cx="872382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Frontend Implementation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244096"/>
            <a:ext cx="6448663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504" y="3468291"/>
            <a:ext cx="317587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Client Registration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82504" y="3954423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Easy data collection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423547" y="3244096"/>
            <a:ext cx="6448663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47742" y="3468291"/>
            <a:ext cx="305562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Program Creation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47742" y="3954423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new programs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8309" y="4741902"/>
            <a:ext cx="6448663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2504" y="4966097"/>
            <a:ext cx="37761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Enrollment Dashboard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2504" y="5452229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See active clients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423547" y="4741902"/>
            <a:ext cx="6448663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47742" y="49660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Client Profile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47742" y="5452229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Overview of patient data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655689"/>
            <a:ext cx="766869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 &amp; Solutions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693319"/>
            <a:ext cx="13113782" cy="1880473"/>
          </a:xfrm>
          <a:prstGeom prst="roundRect">
            <a:avLst>
              <a:gd name="adj" fmla="val 48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5929" y="3700939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82504" y="3838456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Security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35585" y="3838456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Firebase Auth + Input Validation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65929" y="4322683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82504" y="4460200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Updates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35585" y="4460200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Firestore Listeners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65929" y="4944428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82504" y="5081945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Responsive UI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35585" y="5081945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Material-UI Grid System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6999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System Demonstration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620328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8369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Register Client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323034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Show client sign up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920252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136827"/>
            <a:ext cx="290512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Enroll in Program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622959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Enroll in a health plan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220176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4367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View Profile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5922883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Showcase client profile</a:t>
            </a:r>
            <a:endParaRPr lang="en-US" sz="1700" dirty="0"/>
          </a:p>
        </p:txBody>
      </p:sp>
      <p:pic>
        <p:nvPicPr>
          <p:cNvPr id="13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6763822"/>
            <a:ext cx="1477328" cy="5957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80423"/>
            <a:ext cx="746795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002030" y="2518053"/>
            <a:ext cx="30480" cy="4231124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4" name="Shape 2"/>
          <p:cNvSpPr/>
          <p:nvPr/>
        </p:nvSpPr>
        <p:spPr>
          <a:xfrm>
            <a:off x="1215271" y="2990255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5" name="Shape 3"/>
          <p:cNvSpPr/>
          <p:nvPr/>
        </p:nvSpPr>
        <p:spPr>
          <a:xfrm>
            <a:off x="758309" y="276177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30997" y="2791718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085261" y="27346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Mobile App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2085261" y="3220760"/>
            <a:ext cx="117868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 with React Native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1215271" y="4472821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0" name="Shape 8"/>
          <p:cNvSpPr/>
          <p:nvPr/>
        </p:nvSpPr>
        <p:spPr>
          <a:xfrm>
            <a:off x="758309" y="424434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30997" y="4274284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2085261" y="4217194"/>
            <a:ext cx="360437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Reporting Dashboard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2085261" y="4703326"/>
            <a:ext cx="117868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 client metrics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1215271" y="5955387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5" name="Shape 13"/>
          <p:cNvSpPr/>
          <p:nvPr/>
        </p:nvSpPr>
        <p:spPr>
          <a:xfrm>
            <a:off x="758309" y="572690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30997" y="575685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085261" y="56997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Scheduling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2085261" y="6185892"/>
            <a:ext cx="117868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Appointment Scheduling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83214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86976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Full-stack healthcare management system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4602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github.com/SamBudah/afya-system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05063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2025-04-26T13:19:01Z</dcterms:created>
  <dcterms:modified xsi:type="dcterms:W3CDTF">2025-04-26T13:19:01Z</dcterms:modified>
</cp:coreProperties>
</file>